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7366-065F-4ABA-B1B7-37984057C773}" type="datetimeFigureOut">
              <a:rPr lang="ar-IQ" smtClean="0"/>
              <a:t>14/01/1438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2765-A0B4-4414-98B3-EB5FF24853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7366-065F-4ABA-B1B7-37984057C773}" type="datetimeFigureOut">
              <a:rPr lang="ar-IQ" smtClean="0"/>
              <a:t>14/01/1438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2765-A0B4-4414-98B3-EB5FF24853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7366-065F-4ABA-B1B7-37984057C773}" type="datetimeFigureOut">
              <a:rPr lang="ar-IQ" smtClean="0"/>
              <a:t>14/01/1438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2765-A0B4-4414-98B3-EB5FF24853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7366-065F-4ABA-B1B7-37984057C773}" type="datetimeFigureOut">
              <a:rPr lang="ar-IQ" smtClean="0"/>
              <a:t>14/01/1438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2765-A0B4-4414-98B3-EB5FF24853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7366-065F-4ABA-B1B7-37984057C773}" type="datetimeFigureOut">
              <a:rPr lang="ar-IQ" smtClean="0"/>
              <a:t>14/01/1438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2765-A0B4-4414-98B3-EB5FF24853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7366-065F-4ABA-B1B7-37984057C773}" type="datetimeFigureOut">
              <a:rPr lang="ar-IQ" smtClean="0"/>
              <a:t>14/01/1438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2765-A0B4-4414-98B3-EB5FF24853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7366-065F-4ABA-B1B7-37984057C773}" type="datetimeFigureOut">
              <a:rPr lang="ar-IQ" smtClean="0"/>
              <a:t>14/01/1438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2765-A0B4-4414-98B3-EB5FF24853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7366-065F-4ABA-B1B7-37984057C773}" type="datetimeFigureOut">
              <a:rPr lang="ar-IQ" smtClean="0"/>
              <a:t>14/01/1438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2765-A0B4-4414-98B3-EB5FF24853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7366-065F-4ABA-B1B7-37984057C773}" type="datetimeFigureOut">
              <a:rPr lang="ar-IQ" smtClean="0"/>
              <a:t>14/01/1438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2765-A0B4-4414-98B3-EB5FF24853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7366-065F-4ABA-B1B7-37984057C773}" type="datetimeFigureOut">
              <a:rPr lang="ar-IQ" smtClean="0"/>
              <a:t>14/01/1438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2765-A0B4-4414-98B3-EB5FF24853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7366-065F-4ABA-B1B7-37984057C773}" type="datetimeFigureOut">
              <a:rPr lang="ar-IQ" smtClean="0"/>
              <a:t>14/01/1438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6F2765-A0B4-4414-98B3-EB5FF2485371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F17366-065F-4ABA-B1B7-37984057C773}" type="datetimeFigureOut">
              <a:rPr lang="ar-IQ" smtClean="0"/>
              <a:t>14/01/1438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6F2765-A0B4-4414-98B3-EB5FF2485371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push dir="u"/>
  </p:transition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/>
          <a:lstStyle/>
          <a:p>
            <a:r>
              <a:rPr lang="ar-IQ" dirty="0" smtClean="0"/>
              <a:t>تغذية الرياضي</a:t>
            </a:r>
            <a:endParaRPr lang="ar-IQ" dirty="0"/>
          </a:p>
        </p:txBody>
      </p:sp>
      <p:pic>
        <p:nvPicPr>
          <p:cNvPr id="1026" name="Picture 2" descr="C:\Users\hp\Pictures\fb2f65ce11b1ea0cac616456e2fce1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04864"/>
            <a:ext cx="4752528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3501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8408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smtClean="0"/>
              <a:t>ما هي الهرمونات التي تسيطر على تمثيل الكلوكوز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هرمونات تقلل من مستوى السكر في الدم : تشمل الانسولين وهو الوحيد والذي يفرز من البنكرياس</a:t>
            </a:r>
          </a:p>
          <a:p>
            <a:r>
              <a:rPr lang="ar-IQ" dirty="0" smtClean="0"/>
              <a:t>الهرمونات التي ترفع مستوى السكر في الدم وتشمل : </a:t>
            </a:r>
          </a:p>
          <a:p>
            <a:r>
              <a:rPr lang="ar-IQ" dirty="0" err="1" smtClean="0"/>
              <a:t>كلوكاكون</a:t>
            </a:r>
            <a:endParaRPr lang="ar-IQ" dirty="0" smtClean="0"/>
          </a:p>
          <a:p>
            <a:r>
              <a:rPr lang="ar-IQ" dirty="0" smtClean="0"/>
              <a:t>هرمونات </a:t>
            </a:r>
            <a:r>
              <a:rPr lang="ar-IQ" dirty="0" err="1" smtClean="0"/>
              <a:t>ستيرودية</a:t>
            </a:r>
            <a:endParaRPr lang="ar-IQ" dirty="0" smtClean="0"/>
          </a:p>
          <a:p>
            <a:r>
              <a:rPr lang="ar-IQ" dirty="0" smtClean="0"/>
              <a:t>هرمونات النمو</a:t>
            </a:r>
          </a:p>
          <a:p>
            <a:r>
              <a:rPr lang="ar-IQ" dirty="0" smtClean="0"/>
              <a:t>هرمونات الغدة الدرقية</a:t>
            </a:r>
          </a:p>
        </p:txBody>
      </p:sp>
    </p:spTree>
    <p:extLst>
      <p:ext uri="{BB962C8B-B14F-4D97-AF65-F5344CB8AC3E}">
        <p14:creationId xmlns:p14="http://schemas.microsoft.com/office/powerpoint/2010/main" val="38791096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2- </a:t>
            </a:r>
            <a:r>
              <a:rPr lang="ar-IQ" dirty="0" err="1" smtClean="0"/>
              <a:t>اللبيدات</a:t>
            </a:r>
            <a:r>
              <a:rPr lang="ar-IQ" dirty="0" smtClean="0"/>
              <a:t> ( الشحوم )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مركبات عضوية تمتلك المكونات الاساسية </a:t>
            </a:r>
            <a:r>
              <a:rPr lang="ar-IQ" dirty="0" err="1" smtClean="0"/>
              <a:t>للكاربوهيدرات</a:t>
            </a:r>
            <a:r>
              <a:rPr lang="ar-IQ" dirty="0" smtClean="0"/>
              <a:t> نفسها مع وجود هيدروجين يصوره اكثر وتقسم الى :</a:t>
            </a:r>
          </a:p>
          <a:p>
            <a:r>
              <a:rPr lang="ar-IQ" dirty="0" smtClean="0"/>
              <a:t>لبيد خزني</a:t>
            </a:r>
          </a:p>
          <a:p>
            <a:r>
              <a:rPr lang="ar-IQ" dirty="0" smtClean="0"/>
              <a:t>لبيد هرموني</a:t>
            </a:r>
          </a:p>
          <a:p>
            <a:r>
              <a:rPr lang="ar-IQ" dirty="0" smtClean="0"/>
              <a:t>لبيد بنائي</a:t>
            </a:r>
          </a:p>
          <a:p>
            <a:r>
              <a:rPr lang="ar-IQ" dirty="0" smtClean="0"/>
              <a:t>اما انواعها فهي :</a:t>
            </a:r>
          </a:p>
          <a:p>
            <a:r>
              <a:rPr lang="ar-IQ" dirty="0" smtClean="0"/>
              <a:t>الاحماض الدهنية على شكل استر</a:t>
            </a:r>
          </a:p>
          <a:p>
            <a:r>
              <a:rPr lang="ar-IQ" dirty="0" smtClean="0"/>
              <a:t>الدهون والزيوت</a:t>
            </a:r>
          </a:p>
          <a:p>
            <a:r>
              <a:rPr lang="ar-IQ" dirty="0" err="1" smtClean="0"/>
              <a:t>اللبيدات</a:t>
            </a:r>
            <a:r>
              <a:rPr lang="ar-IQ" dirty="0" smtClean="0"/>
              <a:t> الفسفورية وغير الفسفورية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07343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اهمية </a:t>
            </a:r>
            <a:r>
              <a:rPr lang="ar-IQ" dirty="0" err="1" smtClean="0"/>
              <a:t>اللبيدات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انتاج الطاقة ضعف انتاج من الكاربوهيدرات لكنها بطيئة وتحتاج الى كمية اوكسجين اكبر</a:t>
            </a:r>
          </a:p>
          <a:p>
            <a:r>
              <a:rPr lang="ar-IQ" dirty="0" smtClean="0"/>
              <a:t>اذابة الفيتامينات </a:t>
            </a:r>
          </a:p>
          <a:p>
            <a:r>
              <a:rPr lang="ar-IQ" dirty="0" smtClean="0"/>
              <a:t>حفظ الحرارة في الجسم</a:t>
            </a:r>
          </a:p>
          <a:p>
            <a:r>
              <a:rPr lang="ar-IQ" dirty="0" smtClean="0"/>
              <a:t>تقي الجسم من الصدمات الخارجية</a:t>
            </a:r>
          </a:p>
          <a:p>
            <a:r>
              <a:rPr lang="ar-IQ" dirty="0" smtClean="0"/>
              <a:t>تثبت بعض الاعضاء مثل الكليتين</a:t>
            </a:r>
          </a:p>
          <a:p>
            <a:endParaRPr lang="ar-IQ" dirty="0"/>
          </a:p>
        </p:txBody>
      </p:sp>
      <p:pic>
        <p:nvPicPr>
          <p:cNvPr id="4098" name="Picture 2" descr="C:\Users\hp\Pictures\images7W8LLQR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420368"/>
            <a:ext cx="2232248" cy="2816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6223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3- البروتينات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مواد عضوية حاوية على النتروجين بنسبة 16% كذلك تحتوي على الكاربون والاوكسجين والهيدروجين والكبريت</a:t>
            </a:r>
          </a:p>
          <a:p>
            <a:r>
              <a:rPr lang="ar-IQ" dirty="0" smtClean="0"/>
              <a:t>تحتوي كل خلية حية على بروتين وهو وحدة بناء الخلية</a:t>
            </a:r>
          </a:p>
          <a:p>
            <a:r>
              <a:rPr lang="ar-IQ" dirty="0" smtClean="0"/>
              <a:t>جميع الهرمونات والانزيمات هي بروتين</a:t>
            </a:r>
          </a:p>
          <a:p>
            <a:r>
              <a:rPr lang="ar-IQ" dirty="0" smtClean="0"/>
              <a:t>الوحدة الاساسية للبروتين هي الاحماض الامينية</a:t>
            </a:r>
          </a:p>
          <a:p>
            <a:r>
              <a:rPr lang="ar-IQ" dirty="0" smtClean="0"/>
              <a:t>هضمها يكون اسرع من الدهون واقل من الكاربوهيدرات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103103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اهمية </a:t>
            </a:r>
            <a:r>
              <a:rPr lang="ar-IQ" dirty="0" err="1" smtClean="0"/>
              <a:t>الببروتينات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بناء الخلايا الجديدة واعادة ما تهدم من الخلايا</a:t>
            </a:r>
          </a:p>
          <a:p>
            <a:r>
              <a:rPr lang="ar-IQ" dirty="0" smtClean="0"/>
              <a:t>انتاج الهرمونات والانزيمات والاجسام المضادة</a:t>
            </a:r>
          </a:p>
          <a:p>
            <a:r>
              <a:rPr lang="ar-IQ" dirty="0" smtClean="0"/>
              <a:t>انتاج الطاقة في حال نفاذ الكاربوهيدرات والدهون</a:t>
            </a:r>
          </a:p>
        </p:txBody>
      </p:sp>
      <p:pic>
        <p:nvPicPr>
          <p:cNvPr id="5122" name="Picture 2" descr="C:\Users\hp\Pictures\untitled22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717032"/>
            <a:ext cx="4896544" cy="252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6274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تصنيف الحوامض الامينية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الحوامض الامينية الاساسية : 8 حوامض </a:t>
            </a:r>
            <a:r>
              <a:rPr lang="ar-IQ" dirty="0" err="1" smtClean="0"/>
              <a:t>لايمكن</a:t>
            </a:r>
            <a:r>
              <a:rPr lang="ar-IQ" dirty="0" smtClean="0"/>
              <a:t> انتاجها داخل الجسم</a:t>
            </a:r>
          </a:p>
          <a:p>
            <a:r>
              <a:rPr lang="ar-IQ" dirty="0" smtClean="0"/>
              <a:t>الحوامض </a:t>
            </a:r>
            <a:r>
              <a:rPr lang="ar-IQ" dirty="0" err="1" smtClean="0"/>
              <a:t>الحوامض</a:t>
            </a:r>
            <a:r>
              <a:rPr lang="ar-IQ" dirty="0" smtClean="0"/>
              <a:t> الامينية غير الاساسية : وهي يمكن انتاجها داخل الجسم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847387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hp\Pictures\%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56792"/>
            <a:ext cx="540060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3225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315200" cy="1154097"/>
          </a:xfrm>
        </p:spPr>
        <p:txBody>
          <a:bodyPr/>
          <a:lstStyle/>
          <a:p>
            <a:r>
              <a:rPr lang="ar-IQ" dirty="0" smtClean="0"/>
              <a:t>علم التغذية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1988840"/>
            <a:ext cx="7474024" cy="4536503"/>
          </a:xfrm>
        </p:spPr>
        <p:txBody>
          <a:bodyPr/>
          <a:lstStyle/>
          <a:p>
            <a:r>
              <a:rPr lang="ar-IQ" dirty="0" smtClean="0"/>
              <a:t>هو العلم الذي يفسر العلاقة بين الغذاء ووظيفة الانسان بما في ذلك تناول الغذاء وتحرير الطاقة وعمليات البناء و النمو</a:t>
            </a:r>
          </a:p>
          <a:p>
            <a:r>
              <a:rPr lang="ar-IQ" dirty="0" smtClean="0"/>
              <a:t>هو علم حديث نسبيا ارتبط وتطور من خلال الكيمياء والفيزيولوجي</a:t>
            </a:r>
            <a:endParaRPr lang="ar-IQ" dirty="0"/>
          </a:p>
        </p:txBody>
      </p:sp>
      <p:pic>
        <p:nvPicPr>
          <p:cNvPr id="7170" name="Picture 2" descr="C:\Users\hp\Pictures\Slim and Healthy in 20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429000"/>
            <a:ext cx="525658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0958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انواع المواد الغذائية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الكاربوهيدرات : هي مركبات عضوية تتكون من الكاربون والهيدروجين والاوكسجين</a:t>
            </a:r>
          </a:p>
          <a:p>
            <a:r>
              <a:rPr lang="ar-IQ" dirty="0" smtClean="0"/>
              <a:t>تشمل النشويات والسكريات بصورة عامة</a:t>
            </a:r>
            <a:endParaRPr lang="ar-IQ" dirty="0"/>
          </a:p>
        </p:txBody>
      </p:sp>
      <p:pic>
        <p:nvPicPr>
          <p:cNvPr id="2050" name="Picture 2" descr="C:\Users\hp\Pictures\أسس%20غذاء%20الرياضي%20خلال%20المنافسات%20في%20رمضان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73016"/>
            <a:ext cx="4032448" cy="23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3452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تصنيف الكاربوهيدرات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السكريات البسيطة او الاحادية : كلوكوز , </a:t>
            </a:r>
            <a:r>
              <a:rPr lang="ar-IQ" dirty="0" err="1" smtClean="0"/>
              <a:t>كالاكتوز</a:t>
            </a:r>
            <a:endParaRPr lang="ar-IQ" dirty="0" smtClean="0"/>
          </a:p>
          <a:p>
            <a:r>
              <a:rPr lang="ar-IQ" dirty="0" smtClean="0"/>
              <a:t>السكريات الثنائية : تتكون من وحدتين من وحدات بناء الكاربوهيدرات الاحادية مثل السكروز ( جزئيتين من الكلوكوز والفركتوز )</a:t>
            </a:r>
          </a:p>
          <a:p>
            <a:r>
              <a:rPr lang="ar-IQ" dirty="0" smtClean="0"/>
              <a:t>السكريات المعقدة ( متعددة ) : وتشمل النشأ المكون من الكلوكوز والنشأ الحيواني ( الكلايكوجين ) والسليلوز في جدران النبات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034673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الكلوكوز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تتحول جميع الكاربوهيدرات بعد هضمها الى كلوكوز وهو من اهم مصادر انتاج الطاقة في جسم الانسان</a:t>
            </a:r>
          </a:p>
          <a:p>
            <a:r>
              <a:rPr lang="ar-IQ" dirty="0" smtClean="0"/>
              <a:t>يعد الكبد اهم مواقع في الجسم لعمليات تمثيل الكلوكوز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482471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ما هي مصادر الكلوكوز بالدم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مصادر </a:t>
            </a:r>
            <a:r>
              <a:rPr lang="ar-IQ" dirty="0" err="1" smtClean="0"/>
              <a:t>كاربوهيدراتية</a:t>
            </a:r>
            <a:r>
              <a:rPr lang="ar-IQ" dirty="0" smtClean="0"/>
              <a:t> وتشمل</a:t>
            </a:r>
          </a:p>
          <a:p>
            <a:r>
              <a:rPr lang="ar-IQ" dirty="0" err="1" smtClean="0"/>
              <a:t>كاربوهيدرات</a:t>
            </a:r>
            <a:r>
              <a:rPr lang="ar-IQ" dirty="0" smtClean="0"/>
              <a:t> الغذاء : النشويات والسكريات</a:t>
            </a:r>
          </a:p>
          <a:p>
            <a:r>
              <a:rPr lang="ar-IQ" dirty="0" smtClean="0"/>
              <a:t>النشاء الحيواني ( كلايكوجين ) في الكبد بواسطة التحلل المائي</a:t>
            </a:r>
          </a:p>
          <a:p>
            <a:r>
              <a:rPr lang="ar-IQ" dirty="0" smtClean="0"/>
              <a:t>النواتج الوسطية لتمثيل الكاربوهيدرات : حامض </a:t>
            </a:r>
            <a:r>
              <a:rPr lang="ar-IQ" dirty="0" err="1" smtClean="0"/>
              <a:t>اللبنيك</a:t>
            </a:r>
            <a:r>
              <a:rPr lang="ar-IQ" dirty="0" smtClean="0"/>
              <a:t> او </a:t>
            </a:r>
            <a:r>
              <a:rPr lang="ar-IQ" dirty="0" err="1" smtClean="0"/>
              <a:t>الاكتيك</a:t>
            </a:r>
            <a:r>
              <a:rPr lang="ar-IQ" dirty="0" smtClean="0"/>
              <a:t> وحامض </a:t>
            </a:r>
            <a:r>
              <a:rPr lang="ar-IQ" dirty="0" err="1" smtClean="0"/>
              <a:t>البايروفيك</a:t>
            </a:r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949387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ar-IQ" dirty="0" smtClean="0"/>
              <a:t>2- مصادر غير </a:t>
            </a:r>
            <a:r>
              <a:rPr lang="ar-IQ" dirty="0" err="1" smtClean="0"/>
              <a:t>كاربوهيدراتية</a:t>
            </a:r>
            <a:r>
              <a:rPr lang="ar-IQ" dirty="0" smtClean="0"/>
              <a:t> وتشمل :</a:t>
            </a:r>
          </a:p>
          <a:p>
            <a:r>
              <a:rPr lang="ar-IQ" dirty="0" smtClean="0"/>
              <a:t>البروتين : تتحول الى احماض امينية ثم الى كلوكوز بمساعدة بعض الهرمونات مثل الكورتزون</a:t>
            </a:r>
          </a:p>
          <a:p>
            <a:r>
              <a:rPr lang="ar-IQ" dirty="0" smtClean="0"/>
              <a:t>الدهون: يتحول الى احماض دهنية </a:t>
            </a:r>
            <a:r>
              <a:rPr lang="ar-IQ" dirty="0" err="1" smtClean="0"/>
              <a:t>وكليسرول</a:t>
            </a:r>
            <a:r>
              <a:rPr lang="ar-IQ" dirty="0" smtClean="0"/>
              <a:t> وعن طريق الكبد يتحول الكليسرول الى كلايكوجين ثم الى كلوكوز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231997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ماذا يحصل للكلوكوز في الدم والجسم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اكسدة الكلوكوز لتحرير الطاقة : بوجود الاوكسجين او عدم وجود الاوكسجين</a:t>
            </a:r>
          </a:p>
          <a:p>
            <a:r>
              <a:rPr lang="ar-IQ" dirty="0" smtClean="0"/>
              <a:t>وجود الاوكسجين الطاقة المحررة تكون كبيرة ومضاعفة عدة مرات حيث جزيئة من كلوكوز تعطي 38 جزيئة </a:t>
            </a:r>
            <a:r>
              <a:rPr lang="en-US" dirty="0" smtClean="0"/>
              <a:t>ATP </a:t>
            </a:r>
            <a:r>
              <a:rPr lang="ar-IQ" dirty="0" smtClean="0"/>
              <a:t> ثلاثي فوسفات </a:t>
            </a:r>
            <a:r>
              <a:rPr lang="ar-IQ" dirty="0" err="1" smtClean="0"/>
              <a:t>الادينوسين</a:t>
            </a:r>
            <a:r>
              <a:rPr lang="ar-IQ" dirty="0" smtClean="0"/>
              <a:t> وتكون بطيئة </a:t>
            </a:r>
          </a:p>
          <a:p>
            <a:r>
              <a:rPr lang="ar-IQ" dirty="0" smtClean="0"/>
              <a:t>عدم وجود الاوكسجين الطاقة قليلة وسريعة حيث كل جزيئة كلوكوز تعطي جزيئتين من </a:t>
            </a:r>
            <a:r>
              <a:rPr lang="en-US" dirty="0" smtClean="0"/>
              <a:t>ATP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272433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ar-IQ" dirty="0" smtClean="0"/>
              <a:t>خزن الكلوكوز بشكل </a:t>
            </a:r>
            <a:r>
              <a:rPr lang="ar-IQ" dirty="0" err="1" smtClean="0"/>
              <a:t>كلايكوجبن</a:t>
            </a:r>
            <a:r>
              <a:rPr lang="ar-IQ" dirty="0" smtClean="0"/>
              <a:t> : يتم الخزن في الكبد والعضلات</a:t>
            </a:r>
          </a:p>
          <a:p>
            <a:r>
              <a:rPr lang="ar-IQ" dirty="0" smtClean="0"/>
              <a:t>تحويله الى اشكال اخرى مثل الدهون</a:t>
            </a:r>
            <a:endParaRPr lang="ar-IQ" dirty="0"/>
          </a:p>
        </p:txBody>
      </p:sp>
      <p:pic>
        <p:nvPicPr>
          <p:cNvPr id="3074" name="Picture 2" descr="C:\Users\hp\Pictures\images9BG6VZS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824" y="2636912"/>
            <a:ext cx="3035399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04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474</Words>
  <Application>Microsoft Office PowerPoint</Application>
  <PresentationFormat>عرض على الشاشة (3:4)‏</PresentationFormat>
  <Paragraphs>63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 2</vt:lpstr>
      <vt:lpstr>تدفق</vt:lpstr>
      <vt:lpstr>تغذية الرياضي</vt:lpstr>
      <vt:lpstr>علم التغذية</vt:lpstr>
      <vt:lpstr>انواع المواد الغذائية</vt:lpstr>
      <vt:lpstr>تصنيف الكاربوهيدرات</vt:lpstr>
      <vt:lpstr>الكلوكوز</vt:lpstr>
      <vt:lpstr>ما هي مصادر الكلوكوز بالدم</vt:lpstr>
      <vt:lpstr>عرض تقديمي في PowerPoint</vt:lpstr>
      <vt:lpstr>ماذا يحصل للكلوكوز في الدم والجسم</vt:lpstr>
      <vt:lpstr>عرض تقديمي في PowerPoint</vt:lpstr>
      <vt:lpstr>ما هي الهرمونات التي تسيطر على تمثيل الكلوكوز</vt:lpstr>
      <vt:lpstr>2- اللبيدات ( الشحوم )</vt:lpstr>
      <vt:lpstr>اهمية اللبيدات</vt:lpstr>
      <vt:lpstr>3- البروتينات</vt:lpstr>
      <vt:lpstr>اهمية الببروتينات</vt:lpstr>
      <vt:lpstr>تصنيف الحوامض الامينية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تغذية الرياضي</dc:title>
  <dc:creator>DR.Ahmed Saker 2o1O</dc:creator>
  <cp:lastModifiedBy>DR.Ahmed Saker 2o1O</cp:lastModifiedBy>
  <cp:revision>17</cp:revision>
  <dcterms:created xsi:type="dcterms:W3CDTF">2015-10-17T19:58:12Z</dcterms:created>
  <dcterms:modified xsi:type="dcterms:W3CDTF">2016-10-15T19:12:36Z</dcterms:modified>
</cp:coreProperties>
</file>